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6" r:id="rId2"/>
    <p:sldId id="276" r:id="rId3"/>
    <p:sldId id="257" r:id="rId4"/>
    <p:sldId id="296" r:id="rId5"/>
    <p:sldId id="297" r:id="rId6"/>
    <p:sldId id="279" r:id="rId7"/>
    <p:sldId id="278" r:id="rId8"/>
    <p:sldId id="272" r:id="rId9"/>
    <p:sldId id="286" r:id="rId10"/>
    <p:sldId id="281" r:id="rId11"/>
    <p:sldId id="282" r:id="rId12"/>
    <p:sldId id="284" r:id="rId13"/>
    <p:sldId id="259" r:id="rId14"/>
    <p:sldId id="288" r:id="rId15"/>
    <p:sldId id="287" r:id="rId16"/>
    <p:sldId id="289" r:id="rId17"/>
    <p:sldId id="266" r:id="rId18"/>
    <p:sldId id="290" r:id="rId19"/>
    <p:sldId id="291" r:id="rId20"/>
    <p:sldId id="292" r:id="rId21"/>
    <p:sldId id="293" r:id="rId22"/>
    <p:sldId id="294" r:id="rId23"/>
    <p:sldId id="295" r:id="rId24"/>
    <p:sldId id="27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>
        <p:scale>
          <a:sx n="75" d="100"/>
          <a:sy n="75" d="100"/>
        </p:scale>
        <p:origin x="1002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880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491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1665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634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934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057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69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324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415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751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000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6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epal Landscape Wallpapers - Top Free Nepal Landscape Backgrounds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t="18273" r="16548"/>
          <a:stretch/>
        </p:blipFill>
        <p:spPr bwMode="auto">
          <a:xfrm>
            <a:off x="-1" y="0"/>
            <a:ext cx="9144001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" y="4343400"/>
            <a:ext cx="9144001" cy="2514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MID TERM DEFENSE</a:t>
            </a:r>
            <a:br>
              <a:rPr lang="en-US" sz="6600" b="1" dirty="0">
                <a:solidFill>
                  <a:schemeClr val="bg1"/>
                </a:solidFill>
              </a:rPr>
            </a:b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8759" y="3077528"/>
            <a:ext cx="5773579" cy="164020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One Stop for trekking solution </a:t>
            </a:r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5276262" y="5151835"/>
            <a:ext cx="3274219" cy="1029176"/>
          </a:xfrm>
          <a:prstGeom prst="rect">
            <a:avLst/>
          </a:prstGeom>
        </p:spPr>
        <p:txBody>
          <a:bodyPr vert="horz" lIns="68580" tIns="34290" rIns="68580" bIns="34290" rtlCol="0">
            <a:normAutofit fontScale="9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BCA 4 </a:t>
            </a:r>
            <a:r>
              <a:rPr lang="en-US" sz="1800" dirty="0" err="1">
                <a:solidFill>
                  <a:schemeClr val="bg1"/>
                </a:solidFill>
              </a:rPr>
              <a:t>th</a:t>
            </a:r>
            <a:r>
              <a:rPr lang="en-US" sz="1800" dirty="0">
                <a:solidFill>
                  <a:schemeClr val="bg1"/>
                </a:solidFill>
              </a:rPr>
              <a:t> Semester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Laxmi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Thami</a:t>
            </a:r>
            <a:r>
              <a:rPr lang="en-US" sz="1800" dirty="0">
                <a:solidFill>
                  <a:schemeClr val="bg1"/>
                </a:solidFill>
              </a:rPr>
              <a:t> (6-2-263-16-2021)</a:t>
            </a:r>
          </a:p>
          <a:p>
            <a:r>
              <a:rPr lang="en-US" sz="1800" dirty="0">
                <a:solidFill>
                  <a:schemeClr val="bg1"/>
                </a:solidFill>
              </a:rPr>
              <a:t>Siddhartha </a:t>
            </a:r>
            <a:r>
              <a:rPr lang="en-US" sz="1800" dirty="0" err="1">
                <a:solidFill>
                  <a:schemeClr val="bg1"/>
                </a:solidFill>
              </a:rPr>
              <a:t>Shakya</a:t>
            </a:r>
            <a:r>
              <a:rPr lang="en-US" sz="1800" dirty="0">
                <a:solidFill>
                  <a:schemeClr val="bg1"/>
                </a:solidFill>
              </a:rPr>
              <a:t>(6-2-263-29-2021)</a:t>
            </a:r>
          </a:p>
        </p:txBody>
      </p:sp>
      <p:sp>
        <p:nvSpPr>
          <p:cNvPr id="5" name="Subtitle 2"/>
          <p:cNvSpPr>
            <a:spLocks noGrp="1"/>
          </p:cNvSpPr>
          <p:nvPr/>
        </p:nvSpPr>
        <p:spPr>
          <a:xfrm>
            <a:off x="-564629" y="5296275"/>
            <a:ext cx="4671536" cy="856298"/>
          </a:xfrm>
          <a:prstGeom prst="rect">
            <a:avLst/>
          </a:prstGeom>
        </p:spPr>
        <p:txBody>
          <a:bodyPr vert="horz" lIns="68580" tIns="34290" rIns="68580" bIns="34290" rtlCol="0">
            <a:normAutofit fontScale="9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Kamal </a:t>
            </a:r>
            <a:r>
              <a:rPr lang="en-US" sz="1800" dirty="0" err="1">
                <a:solidFill>
                  <a:schemeClr val="bg1"/>
                </a:solidFill>
              </a:rPr>
              <a:t>Tamrakar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HOD/CO-ORDINATOR</a:t>
            </a:r>
          </a:p>
          <a:p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24879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.ACTIVITY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DIAGRAM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054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ctivity diagram for online shopping web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431" y="0"/>
            <a:ext cx="71047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55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41" y="185219"/>
            <a:ext cx="9162241" cy="667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56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248790"/>
            <a:ext cx="7886700" cy="1325563"/>
          </a:xfrm>
        </p:spPr>
        <p:txBody>
          <a:bodyPr/>
          <a:lstStyle/>
          <a:p>
            <a:pPr marL="457200" indent="-457200"/>
            <a:r>
              <a:rPr lang="en-US" dirty="0">
                <a:solidFill>
                  <a:schemeClr val="bg1"/>
                </a:solidFill>
              </a:rPr>
              <a:t>6</a:t>
            </a:r>
            <a:r>
              <a:rPr lang="en-US" dirty="0" smtClean="0">
                <a:solidFill>
                  <a:schemeClr val="bg1"/>
                </a:solidFill>
              </a:rPr>
              <a:t>.TABLE </a:t>
            </a:r>
            <a:r>
              <a:rPr lang="en-US" dirty="0">
                <a:solidFill>
                  <a:schemeClr val="bg1"/>
                </a:solidFill>
              </a:rPr>
              <a:t>IN DATABASE SCHEMA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67199" y="6197601"/>
            <a:ext cx="252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 SCHEMA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471" y="0"/>
            <a:ext cx="6879957" cy="63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92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2884" t="969" r="1542" b="7750"/>
          <a:stretch/>
        </p:blipFill>
        <p:spPr>
          <a:xfrm>
            <a:off x="-171450" y="1032613"/>
            <a:ext cx="9010650" cy="41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81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396" y="2779197"/>
            <a:ext cx="5344668" cy="1325563"/>
          </a:xfrm>
        </p:spPr>
        <p:txBody>
          <a:bodyPr/>
          <a:lstStyle/>
          <a:p>
            <a:pPr marL="457200" indent="-457200"/>
            <a:r>
              <a:rPr lang="en-US" dirty="0">
                <a:solidFill>
                  <a:schemeClr val="bg1"/>
                </a:solidFill>
              </a:rPr>
              <a:t>7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GANTT CHART</a:t>
            </a:r>
          </a:p>
        </p:txBody>
      </p:sp>
    </p:spTree>
    <p:extLst>
      <p:ext uri="{BB962C8B-B14F-4D97-AF65-F5344CB8AC3E}">
        <p14:creationId xmlns:p14="http://schemas.microsoft.com/office/powerpoint/2010/main" val="4178948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Gantt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B8EB123-B133-49C0-860C-76C4BDD13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9" b="14520"/>
          <a:stretch/>
        </p:blipFill>
        <p:spPr>
          <a:xfrm>
            <a:off x="1416050" y="1511849"/>
            <a:ext cx="6623050" cy="2996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396" y="2779197"/>
            <a:ext cx="5344668" cy="1325563"/>
          </a:xfrm>
        </p:spPr>
        <p:txBody>
          <a:bodyPr/>
          <a:lstStyle/>
          <a:p>
            <a:pPr marL="457200" indent="-457200"/>
            <a:r>
              <a:rPr lang="en-US" dirty="0">
                <a:solidFill>
                  <a:schemeClr val="bg1"/>
                </a:solidFill>
              </a:rPr>
              <a:t>8</a:t>
            </a:r>
            <a:r>
              <a:rPr lang="en-US" dirty="0" smtClean="0">
                <a:solidFill>
                  <a:schemeClr val="bg1"/>
                </a:solidFill>
              </a:rPr>
              <a:t>.SCREEN </a:t>
            </a:r>
            <a:r>
              <a:rPr lang="en-US" dirty="0">
                <a:solidFill>
                  <a:schemeClr val="bg1"/>
                </a:solidFill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1639872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891065-FA98-4054-B357-16B5651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31" y="2271315"/>
            <a:ext cx="8625737" cy="403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1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 Things to Know Before Trekking in Nep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827" y="0"/>
            <a:ext cx="103196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INTRODUCTION</a:t>
            </a:r>
          </a:p>
          <a:p>
            <a:pPr marL="457200" indent="-457200" algn="just"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OBJECTIVE</a:t>
            </a:r>
            <a:endParaRPr lang="en-US" sz="2000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DFD 0,1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ACTIVITY DIAGRAM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TABLE IN DATABASE SCHEMA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GANTT CHART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SCREEN LAYOUT</a:t>
            </a:r>
          </a:p>
          <a:p>
            <a:pPr marL="457200" indent="-457200" algn="just"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22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891065-FA98-4054-B357-16B5651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310"/>
          <a:stretch/>
        </p:blipFill>
        <p:spPr>
          <a:xfrm>
            <a:off x="304323" y="2290365"/>
            <a:ext cx="8458677" cy="412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05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891065-FA98-4054-B357-16B5651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 (Blog post)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12" y="2258155"/>
            <a:ext cx="8697175" cy="40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58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891065-FA98-4054-B357-16B5651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 (Product category)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469838"/>
            <a:ext cx="8515350" cy="39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891065-FA98-4054-B357-16B5651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 (Product category)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2228850"/>
            <a:ext cx="89154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08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ow To Save Money On Camping And Hiking Equipment – Beat the Trai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7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46928"/>
            <a:ext cx="8988425" cy="750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479" y="3054193"/>
            <a:ext cx="7886700" cy="994172"/>
          </a:xfrm>
        </p:spPr>
        <p:txBody>
          <a:bodyPr/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 Things to Know Before Trekking in Nep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827" y="0"/>
            <a:ext cx="103196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1.Introduction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</a:rPr>
              <a:t> Development of a unique e-commerce </a:t>
            </a:r>
            <a:r>
              <a:rPr lang="en-US" sz="2000" dirty="0" smtClean="0">
                <a:solidFill>
                  <a:schemeClr val="bg1"/>
                </a:solidFill>
              </a:rPr>
              <a:t>web-app </a:t>
            </a:r>
            <a:r>
              <a:rPr lang="en-US" sz="2000" dirty="0">
                <a:solidFill>
                  <a:schemeClr val="bg1"/>
                </a:solidFill>
              </a:rPr>
              <a:t>targeting Nepal's trekking market.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Leveraging Nepal's trekking landscape and cultural heritage.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Offering a one-stop destination for adventurous travelers.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Providing curated selection of trekking gear, personalized recommendations, and local expertise.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Utilizing CRUD for achieving necessary functionality.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 Things to Know Before Trekking in Nep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827" y="0"/>
            <a:ext cx="103196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2.Objectives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</a:rPr>
              <a:t>Establish </a:t>
            </a:r>
            <a:r>
              <a:rPr lang="en-US" sz="2000" dirty="0">
                <a:solidFill>
                  <a:schemeClr val="bg1"/>
                </a:solidFill>
              </a:rPr>
              <a:t>an online platform that specializes in offering Nepali-made trekking equipment.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</a:rPr>
              <a:t>Emphasize </a:t>
            </a:r>
            <a:r>
              <a:rPr lang="en-US" sz="2000" dirty="0">
                <a:solidFill>
                  <a:schemeClr val="bg1"/>
                </a:solidFill>
              </a:rPr>
              <a:t>quality, affordability, and accessibility in the selection of products and Promote Nepali craftsmanship and support local artisans.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18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 Things to Know Before Trekking in Nep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827" y="-130628"/>
            <a:ext cx="103196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72809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  <a:r>
              <a:rPr lang="en-US" dirty="0" smtClean="0">
                <a:solidFill>
                  <a:schemeClr val="bg1"/>
                </a:solidFill>
              </a:rPr>
              <a:t>.DFD LEVEL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5633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1376000"/>
            <a:ext cx="7886700" cy="216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57586" y="5043489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DFD LEVEL 0</a:t>
            </a:r>
          </a:p>
        </p:txBody>
      </p:sp>
    </p:spTree>
    <p:extLst>
      <p:ext uri="{BB962C8B-B14F-4D97-AF65-F5344CB8AC3E}">
        <p14:creationId xmlns:p14="http://schemas.microsoft.com/office/powerpoint/2010/main" val="3966359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950" y="403224"/>
            <a:ext cx="7169150" cy="51593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700463" y="5900738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DFD LEVEL 1</a:t>
            </a:r>
          </a:p>
        </p:txBody>
      </p:sp>
    </p:spTree>
    <p:extLst>
      <p:ext uri="{BB962C8B-B14F-4D97-AF65-F5344CB8AC3E}">
        <p14:creationId xmlns:p14="http://schemas.microsoft.com/office/powerpoint/2010/main" val="862057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2116416"/>
            <a:ext cx="7886700" cy="1325563"/>
          </a:xfrm>
        </p:spPr>
        <p:txBody>
          <a:bodyPr/>
          <a:lstStyle/>
          <a:p>
            <a:pPr lvl="0"/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4</a:t>
            </a:r>
            <a: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.</a:t>
            </a:r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USE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CASE DIAGRAM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12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5794" y="172267"/>
            <a:ext cx="3901440" cy="56426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976914" y="6371771"/>
            <a:ext cx="211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 DIAGRAM </a:t>
            </a:r>
          </a:p>
        </p:txBody>
      </p:sp>
    </p:spTree>
    <p:extLst>
      <p:ext uri="{BB962C8B-B14F-4D97-AF65-F5344CB8AC3E}">
        <p14:creationId xmlns:p14="http://schemas.microsoft.com/office/powerpoint/2010/main" val="3320096574"/>
      </p:ext>
    </p:extLst>
  </p:cSld>
  <p:clrMapOvr>
    <a:masterClrMapping/>
  </p:clrMapOvr>
</p:sld>
</file>

<file path=ppt/theme/theme1.xml><?xml version="1.0" encoding="utf-8"?>
<a:theme xmlns:a="http://schemas.openxmlformats.org/drawingml/2006/main" name="1_Blue Wave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</TotalTime>
  <Words>183</Words>
  <Application>Microsoft Office PowerPoint</Application>
  <PresentationFormat>On-screen Show (4:3)</PresentationFormat>
  <Paragraphs>42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1_Blue Waves</vt:lpstr>
      <vt:lpstr>MID TERM DEFENSE </vt:lpstr>
      <vt:lpstr>PowerPoint Presentation</vt:lpstr>
      <vt:lpstr>1.Introduction</vt:lpstr>
      <vt:lpstr>2.Objectives </vt:lpstr>
      <vt:lpstr>3.DFD LEVEL</vt:lpstr>
      <vt:lpstr>PowerPoint Presentation</vt:lpstr>
      <vt:lpstr>PowerPoint Presentation</vt:lpstr>
      <vt:lpstr>4.USE CASE DIAGRAM</vt:lpstr>
      <vt:lpstr>PowerPoint Presentation</vt:lpstr>
      <vt:lpstr>5.ACTIVITY DIAGRAM</vt:lpstr>
      <vt:lpstr>PowerPoint Presentation</vt:lpstr>
      <vt:lpstr>PowerPoint Presentation</vt:lpstr>
      <vt:lpstr>6.TABLE IN DATABASE SCHEMA</vt:lpstr>
      <vt:lpstr>PowerPoint Presentation</vt:lpstr>
      <vt:lpstr>PowerPoint Presentation</vt:lpstr>
      <vt:lpstr>7. GANTT CHART</vt:lpstr>
      <vt:lpstr>Gantt chart</vt:lpstr>
      <vt:lpstr>8.SCREEN LAYOUT</vt:lpstr>
      <vt:lpstr>Login Page</vt:lpstr>
      <vt:lpstr>Register Page</vt:lpstr>
      <vt:lpstr>Home page (Blog post)</vt:lpstr>
      <vt:lpstr>Home page (Product category)</vt:lpstr>
      <vt:lpstr>Home page (Product category)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Janamaitri Multiple Campus</dc:title>
  <dc:creator>DELL</dc:creator>
  <cp:lastModifiedBy>Microsoft account</cp:lastModifiedBy>
  <cp:revision>48</cp:revision>
  <dcterms:created xsi:type="dcterms:W3CDTF">2024-02-24T17:10:00Z</dcterms:created>
  <dcterms:modified xsi:type="dcterms:W3CDTF">2024-03-29T02:29:04Z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CD5CA5C8981147B6840E6625EDAEF8DF_13</vt:lpwstr>
  </property>
  <property fmtid="{D5CDD505-2E9C-101B-9397-08002B2CF9AE}" pid="3" name="KSOProductBuildVer">
    <vt:lpwstr>1033-12.2.0.13431</vt:lpwstr>
  </property>
</Properties>
</file>